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30A1A-FCDF-497A-8A8A-A454F70623E6}" type="datetimeFigureOut">
              <a:rPr lang="en-GB" smtClean="0"/>
              <a:t>27/10/2017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E26E-C3F4-4BAB-9EDC-090C6E010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057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30A1A-FCDF-497A-8A8A-A454F70623E6}" type="datetimeFigureOut">
              <a:rPr lang="en-GB" smtClean="0"/>
              <a:t>27/10/2017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E26E-C3F4-4BAB-9EDC-090C6E010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178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30A1A-FCDF-497A-8A8A-A454F70623E6}" type="datetimeFigureOut">
              <a:rPr lang="en-GB" smtClean="0"/>
              <a:t>27/10/2017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E26E-C3F4-4BAB-9EDC-090C6E010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995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30A1A-FCDF-497A-8A8A-A454F70623E6}" type="datetimeFigureOut">
              <a:rPr lang="en-GB" smtClean="0"/>
              <a:t>27/10/2017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E26E-C3F4-4BAB-9EDC-090C6E010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752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30A1A-FCDF-497A-8A8A-A454F70623E6}" type="datetimeFigureOut">
              <a:rPr lang="en-GB" smtClean="0"/>
              <a:t>27/10/2017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E26E-C3F4-4BAB-9EDC-090C6E010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228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30A1A-FCDF-497A-8A8A-A454F70623E6}" type="datetimeFigureOut">
              <a:rPr lang="en-GB" smtClean="0"/>
              <a:t>27/10/2017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E26E-C3F4-4BAB-9EDC-090C6E010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648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30A1A-FCDF-497A-8A8A-A454F70623E6}" type="datetimeFigureOut">
              <a:rPr lang="en-GB" smtClean="0"/>
              <a:t>27/10/2017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E26E-C3F4-4BAB-9EDC-090C6E010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756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30A1A-FCDF-497A-8A8A-A454F70623E6}" type="datetimeFigureOut">
              <a:rPr lang="en-GB" smtClean="0"/>
              <a:t>27/10/2017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E26E-C3F4-4BAB-9EDC-090C6E010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63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30A1A-FCDF-497A-8A8A-A454F70623E6}" type="datetimeFigureOut">
              <a:rPr lang="en-GB" smtClean="0"/>
              <a:t>27/10/2017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E26E-C3F4-4BAB-9EDC-090C6E010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008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30A1A-FCDF-497A-8A8A-A454F70623E6}" type="datetimeFigureOut">
              <a:rPr lang="en-GB" smtClean="0"/>
              <a:t>27/10/2017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E26E-C3F4-4BAB-9EDC-090C6E010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780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30A1A-FCDF-497A-8A8A-A454F70623E6}" type="datetimeFigureOut">
              <a:rPr lang="en-GB" smtClean="0"/>
              <a:t>27/10/2017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E26E-C3F4-4BAB-9EDC-090C6E010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625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30A1A-FCDF-497A-8A8A-A454F70623E6}" type="datetimeFigureOut">
              <a:rPr lang="en-GB" smtClean="0"/>
              <a:t>27/10/2017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1E26E-C3F4-4BAB-9EDC-090C6E010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239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reparingforadulthood.org.uk/downloads/education-health-and-care-planning/ehc-plans-and-preparing-for-adulthood.htm" TargetMode="External"/><Relationship Id="rId13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hyperlink" Target="https://www.preparingforadulthood.org.uk/about-us/our-work.htm" TargetMode="External"/><Relationship Id="rId2" Type="http://schemas.openxmlformats.org/officeDocument/2006/relationships/hyperlink" Target="mailto:admin-organisation&amp;provision@halton.gov.uk" TargetMode="Externa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preparingforadulthood.org.uk/" TargetMode="External"/><Relationship Id="rId11" Type="http://schemas.openxmlformats.org/officeDocument/2006/relationships/image" Target="../media/image6.png"/><Relationship Id="rId5" Type="http://schemas.openxmlformats.org/officeDocument/2006/relationships/image" Target="../media/image3.jpeg"/><Relationship Id="rId15" Type="http://schemas.openxmlformats.org/officeDocument/2006/relationships/hyperlink" Target="http://www.google.co.uk/url?sa=i&amp;rct=j&amp;q=&amp;esrc=s&amp;source=images&amp;cd=&amp;cad=rja&amp;uact=8&amp;ved=0ahUKEwjUh5D0pOvWAhWFtRQKHSDfArIQjRwIBw&amp;url=http://icons2.iconarchive.com/show/flatastic-9-icons-by-custom-icon-design/Accept-icon.html&amp;psig=AOvVaw0vEfHYZT7b5qLINsTS7_im&amp;ust=1507904664434037" TargetMode="External"/><Relationship Id="rId10" Type="http://schemas.openxmlformats.org/officeDocument/2006/relationships/hyperlink" Target="https://www.preparingforadulthood.org.uk/about-us/our-vision-and-mission.htm" TargetMode="External"/><Relationship Id="rId4" Type="http://schemas.openxmlformats.org/officeDocument/2006/relationships/image" Target="../media/image2.jpeg"/><Relationship Id="rId9" Type="http://schemas.openxmlformats.org/officeDocument/2006/relationships/image" Target="../media/image5.jpeg"/><Relationship Id="rId1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084" y="445186"/>
            <a:ext cx="5616624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HALTON </a:t>
            </a:r>
            <a:r>
              <a:rPr lang="en-GB" sz="2400" b="1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TRANSITION </a:t>
            </a:r>
            <a:r>
              <a:rPr lang="en-GB" sz="2400" b="1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</a:t>
            </a:r>
          </a:p>
          <a:p>
            <a:pPr algn="ctr"/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This is an event for parents and young people aged 14-25 yrs old with an Education, Health and Care Plan to provide information on what is on offer when going through transition</a:t>
            </a:r>
          </a:p>
          <a:p>
            <a:pPr algn="ctr"/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b="1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DATE:</a:t>
            </a: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Thursday 30</a:t>
            </a:r>
            <a:r>
              <a:rPr lang="en-GB" sz="16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November 2017</a:t>
            </a:r>
          </a:p>
          <a:p>
            <a:pPr algn="ctr"/>
            <a:r>
              <a:rPr lang="en-GB" sz="1600" b="1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TIME:</a:t>
            </a: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Drop in between 5pm-8pm </a:t>
            </a:r>
          </a:p>
          <a:p>
            <a:pPr algn="ctr"/>
            <a:r>
              <a:rPr lang="en-GB" sz="1600" b="1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VENUE: </a:t>
            </a: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Halton Stadium, Bridge Suite, WA8 7DZ</a:t>
            </a:r>
          </a:p>
          <a:p>
            <a:pPr algn="ctr"/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What to expect:</a:t>
            </a:r>
          </a:p>
          <a:p>
            <a:pPr algn="ctr"/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Information about local services and provision </a:t>
            </a:r>
          </a:p>
          <a:p>
            <a:pPr algn="ctr"/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across education, health and social care</a:t>
            </a:r>
          </a:p>
          <a:p>
            <a:pPr algn="ctr"/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Speak to other families and young people in  </a:t>
            </a:r>
          </a:p>
          <a:p>
            <a:pPr algn="ctr"/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your shoes</a:t>
            </a:r>
          </a:p>
          <a:p>
            <a:pPr algn="ctr"/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Fun and interactive stalls and refreshments provided</a:t>
            </a:r>
          </a:p>
          <a:p>
            <a:pPr algn="ctr"/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If you are interested in dropping in we would be grateful if you could please contact </a:t>
            </a:r>
          </a:p>
          <a:p>
            <a:pPr algn="ctr"/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admin-organisation&amp;provision@halton.gov.uk</a:t>
            </a: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6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by 21</a:t>
            </a:r>
            <a:r>
              <a:rPr lang="en-GB" sz="16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November 17</a:t>
            </a:r>
          </a:p>
          <a:p>
            <a:pPr algn="ctr"/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930" y="5387074"/>
            <a:ext cx="1678353" cy="148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084" y="6339840"/>
            <a:ext cx="5507485" cy="518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Image result for you are invited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165" y="325397"/>
            <a:ext cx="1934332" cy="21699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https://www.preparingforadulthood.org.uk/Themes/Custom/Assets/Images/Logo.png">
            <a:hlinkClick r:id="rId6"/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06953"/>
            <a:ext cx="1691680" cy="436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Learning Example: EHC Plans and Preparing for Adulthood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1114"/>
            <a:ext cx="1875959" cy="169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https://www.preparingforadulthood.org.uk/SiteAssets/Images/PfA%20Vision%202.png">
            <a:hlinkClick r:id="rId10"/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99" y="2766577"/>
            <a:ext cx="1626185" cy="14809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https://www.preparingforadulthood.org.uk/SiteAssets/Images/pfawork.png">
            <a:hlinkClick r:id="rId12"/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8708" y="2766577"/>
            <a:ext cx="1667787" cy="1633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 descr="Related image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99" y="5013176"/>
            <a:ext cx="1409700" cy="140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irc_mi" descr="Related image">
            <a:hlinkClick r:id="rId15"/>
          </p:cNvPr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456" y="3637928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rc_mi" descr="Related image">
            <a:hlinkClick r:id="rId15"/>
          </p:cNvPr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456" y="4095128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irc_mi" descr="Related image">
            <a:hlinkClick r:id="rId15"/>
          </p:cNvPr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084" y="463729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3924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116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Collier</dc:creator>
  <cp:lastModifiedBy>Anita Parkinson</cp:lastModifiedBy>
  <cp:revision>1</cp:revision>
  <dcterms:created xsi:type="dcterms:W3CDTF">2017-10-18T10:16:20Z</dcterms:created>
  <dcterms:modified xsi:type="dcterms:W3CDTF">2017-10-27T14:18:32Z</dcterms:modified>
</cp:coreProperties>
</file>